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8" r:id="rId11"/>
    <p:sldId id="267" r:id="rId12"/>
    <p:sldId id="265" r:id="rId13"/>
    <p:sldId id="266" r:id="rId14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0F0F"/>
    <a:srgbClr val="3A0C0C"/>
    <a:srgbClr val="0D390E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 autoAdjust="0"/>
    <p:restoredTop sz="66944" autoAdjust="0"/>
  </p:normalViewPr>
  <p:slideViewPr>
    <p:cSldViewPr>
      <p:cViewPr varScale="1">
        <p:scale>
          <a:sx n="62" d="100"/>
          <a:sy n="62" d="100"/>
        </p:scale>
        <p:origin x="-1434" y="-84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44CAA-4ED8-4CDA-9625-6855621BE3EB}" type="datetimeFigureOut">
              <a:rPr lang="en-US" smtClean="0"/>
              <a:t>1/31/2012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A7467-BF43-49B8-92B6-D14D8DA05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24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Aplicatia</a:t>
            </a:r>
            <a:r>
              <a:rPr lang="en-US" dirty="0" smtClean="0"/>
              <a:t> </a:t>
            </a:r>
            <a:r>
              <a:rPr lang="en-US" dirty="0" err="1" smtClean="0"/>
              <a:t>noastra</a:t>
            </a:r>
            <a:r>
              <a:rPr lang="en-US" dirty="0" smtClean="0"/>
              <a:t> se </a:t>
            </a:r>
            <a:r>
              <a:rPr lang="en-US" dirty="0" err="1" smtClean="0"/>
              <a:t>numeste</a:t>
            </a:r>
            <a:r>
              <a:rPr lang="en-US" dirty="0" smtClean="0"/>
              <a:t> Collaborative White Board.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DA7467-BF43-49B8-92B6-D14D8DA05C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31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Ultima</a:t>
            </a:r>
            <a:r>
              <a:rPr lang="en-US" dirty="0" smtClean="0"/>
              <a:t> </a:t>
            </a:r>
            <a:r>
              <a:rPr lang="en-US" dirty="0" err="1" smtClean="0"/>
              <a:t>unealta</a:t>
            </a:r>
            <a:r>
              <a:rPr lang="en-US" dirty="0" smtClean="0"/>
              <a:t>, </a:t>
            </a:r>
            <a:r>
              <a:rPr lang="en-US" dirty="0" err="1" smtClean="0"/>
              <a:t>cea</a:t>
            </a:r>
            <a:r>
              <a:rPr lang="en-US" dirty="0" smtClean="0"/>
              <a:t> de </a:t>
            </a:r>
            <a:r>
              <a:rPr lang="en-US" dirty="0" err="1" smtClean="0"/>
              <a:t>selectie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de </a:t>
            </a:r>
            <a:r>
              <a:rPr lang="en-US" dirty="0" err="1" smtClean="0"/>
              <a:t>manipulare</a:t>
            </a:r>
            <a:r>
              <a:rPr lang="en-US" dirty="0" smtClean="0"/>
              <a:t>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utilizatorului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modifice</a:t>
            </a:r>
            <a:r>
              <a:rPr lang="en-US" baseline="0" dirty="0" smtClean="0"/>
              <a:t> un widget </a:t>
            </a:r>
            <a:r>
              <a:rPr lang="en-US" baseline="0" dirty="0" err="1" smtClean="0"/>
              <a:t>deja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creat</a:t>
            </a:r>
            <a:r>
              <a:rPr lang="en-US" baseline="0" dirty="0" smtClean="0"/>
              <a:t>. Pot fi </a:t>
            </a:r>
            <a:r>
              <a:rPr lang="en-US" baseline="0" dirty="0" err="1" smtClean="0"/>
              <a:t>modificate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punctele</a:t>
            </a:r>
            <a:r>
              <a:rPr lang="en-US" baseline="0" dirty="0" smtClean="0"/>
              <a:t> din </a:t>
            </a:r>
            <a:r>
              <a:rPr lang="en-US" baseline="0" dirty="0" err="1" smtClean="0"/>
              <a:t>poligonul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rotatia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piotul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jurul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careia</a:t>
            </a:r>
            <a:r>
              <a:rPr lang="en-US" baseline="0" dirty="0" smtClean="0"/>
              <a:t> se face </a:t>
            </a:r>
            <a:r>
              <a:rPr lang="en-US" baseline="0" dirty="0" err="1" smtClean="0"/>
              <a:t>rotatia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pozitia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tabla</a:t>
            </a:r>
            <a:r>
              <a:rPr lang="en-US" baseline="0" smtClean="0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DA7467-BF43-49B8-92B6-D14D8DA05C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3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Aplicatia</a:t>
            </a:r>
            <a:r>
              <a:rPr lang="en-US" dirty="0" smtClean="0"/>
              <a:t> 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creata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pentru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satisface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idei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principale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Dea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permite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utilizatorulor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creeze</a:t>
            </a:r>
            <a:r>
              <a:rPr lang="en-US" baseline="0" dirty="0" smtClean="0"/>
              <a:t> ,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modifice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salveze</a:t>
            </a:r>
            <a:r>
              <a:rPr lang="en-US" baseline="0" dirty="0" smtClean="0"/>
              <a:t> un White Boar</a:t>
            </a:r>
          </a:p>
          <a:p>
            <a:r>
              <a:rPr lang="en-US" baseline="0" dirty="0" smtClean="0"/>
              <a:t>Sa </a:t>
            </a:r>
            <a:r>
              <a:rPr lang="en-US" baseline="0" dirty="0" err="1" smtClean="0"/>
              <a:t>permita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sincronizarea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timp</a:t>
            </a:r>
            <a:r>
              <a:rPr lang="en-US" baseline="0" dirty="0" smtClean="0"/>
              <a:t> real al White Board-</a:t>
            </a:r>
            <a:r>
              <a:rPr lang="en-US" baseline="0" dirty="0" err="1" smtClean="0"/>
              <a:t>ului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</a:t>
            </a:r>
            <a:r>
              <a:rPr lang="en-US" baseline="0" dirty="0" smtClean="0"/>
              <a:t> multi </a:t>
            </a:r>
            <a:r>
              <a:rPr lang="en-US" baseline="0" dirty="0" err="1" smtClean="0"/>
              <a:t>clienti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conectati</a:t>
            </a:r>
            <a:endParaRPr lang="en-US" baseline="0" dirty="0" smtClean="0"/>
          </a:p>
          <a:p>
            <a:r>
              <a:rPr lang="en-US" baseline="0" dirty="0" smtClean="0"/>
              <a:t>Si </a:t>
            </a:r>
            <a:r>
              <a:rPr lang="en-US" baseline="0" dirty="0" err="1" smtClean="0"/>
              <a:t>trebuie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fie </a:t>
            </a:r>
            <a:r>
              <a:rPr lang="en-US" baseline="0" dirty="0" err="1" smtClean="0"/>
              <a:t>practica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dispozitiv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mobil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anume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tableta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DA7467-BF43-49B8-92B6-D14D8DA05C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82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Pentru</a:t>
            </a:r>
            <a:r>
              <a:rPr lang="en-US" dirty="0" smtClean="0"/>
              <a:t> a </a:t>
            </a:r>
            <a:r>
              <a:rPr lang="en-US" dirty="0" err="1" smtClean="0"/>
              <a:t>realiza</a:t>
            </a:r>
            <a:r>
              <a:rPr lang="en-US" dirty="0" smtClean="0"/>
              <a:t> </a:t>
            </a:r>
            <a:r>
              <a:rPr lang="en-US" dirty="0" err="1" smtClean="0"/>
              <a:t>aceasta</a:t>
            </a:r>
            <a:r>
              <a:rPr lang="en-US" dirty="0" smtClean="0"/>
              <a:t> </a:t>
            </a:r>
            <a:r>
              <a:rPr lang="en-US" dirty="0" err="1" smtClean="0"/>
              <a:t>aplicatie</a:t>
            </a:r>
            <a:r>
              <a:rPr lang="en-US" dirty="0" smtClean="0"/>
              <a:t> au </a:t>
            </a:r>
            <a:r>
              <a:rPr lang="en-US" dirty="0" err="1" smtClean="0"/>
              <a:t>trebuit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rezolvate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anumte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</a:t>
            </a:r>
            <a:r>
              <a:rPr lang="en-US" baseline="0" dirty="0" smtClean="0"/>
              <a:t> vin </a:t>
            </a:r>
            <a:r>
              <a:rPr lang="en-US" baseline="0" dirty="0" err="1" smtClean="0"/>
              <a:t>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urmare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dispozitivului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</a:t>
            </a:r>
            <a:r>
              <a:rPr lang="en-US" baseline="0" dirty="0" smtClean="0"/>
              <a:t> care </a:t>
            </a:r>
            <a:r>
              <a:rPr lang="en-US" baseline="0" dirty="0" err="1" smtClean="0"/>
              <a:t>ruleaza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Si </a:t>
            </a:r>
            <a:r>
              <a:rPr lang="en-US" baseline="0" dirty="0" err="1" smtClean="0"/>
              <a:t>anume</a:t>
            </a:r>
            <a:r>
              <a:rPr lang="en-US" baseline="0" dirty="0" smtClean="0"/>
              <a:t> :</a:t>
            </a:r>
          </a:p>
          <a:p>
            <a:r>
              <a:rPr lang="en-US" baseline="0" dirty="0" err="1" smtClean="0"/>
              <a:t>Performanta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scazuta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dispozitivului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relativ</a:t>
            </a:r>
            <a:r>
              <a:rPr lang="en-US" baseline="0" dirty="0" smtClean="0"/>
              <a:t> cu </a:t>
            </a:r>
            <a:r>
              <a:rPr lang="en-US" baseline="0" dirty="0" err="1" smtClean="0"/>
              <a:t>laptopurile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desktopurile</a:t>
            </a:r>
            <a:endParaRPr lang="en-US" baseline="0" dirty="0" smtClean="0"/>
          </a:p>
          <a:p>
            <a:r>
              <a:rPr lang="en-US" baseline="0" dirty="0" err="1" smtClean="0"/>
              <a:t>Bandwith-ul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scazut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asoiat</a:t>
            </a:r>
            <a:r>
              <a:rPr lang="en-US" baseline="0" dirty="0" smtClean="0"/>
              <a:t> cu un </a:t>
            </a:r>
            <a:r>
              <a:rPr lang="en-US" baseline="0" dirty="0" err="1" smtClean="0"/>
              <a:t>dispozitiv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mobil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Marimea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ecranului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scazuta</a:t>
            </a:r>
            <a:endParaRPr lang="en-US" baseline="0" dirty="0" smtClean="0"/>
          </a:p>
          <a:p>
            <a:r>
              <a:rPr lang="en-US" baseline="0" dirty="0" smtClean="0"/>
              <a:t>Si </a:t>
            </a:r>
            <a:r>
              <a:rPr lang="en-US" baseline="0" dirty="0" err="1" smtClean="0"/>
              <a:t>trebuie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poata</a:t>
            </a:r>
            <a:r>
              <a:rPr lang="en-US" baseline="0" dirty="0" smtClean="0"/>
              <a:t> fi </a:t>
            </a:r>
            <a:r>
              <a:rPr lang="en-US" baseline="0" dirty="0" err="1" smtClean="0"/>
              <a:t>folosita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folosind</a:t>
            </a:r>
            <a:r>
              <a:rPr lang="en-US" baseline="0" dirty="0" smtClean="0"/>
              <a:t> touch-screen-</a:t>
            </a:r>
            <a:r>
              <a:rPr lang="en-US" baseline="0" dirty="0" err="1" smtClean="0"/>
              <a:t>ul</a:t>
            </a:r>
            <a:r>
              <a:rPr lang="en-US" baseline="0" dirty="0" smtClean="0"/>
              <a:t>; </a:t>
            </a:r>
            <a:r>
              <a:rPr lang="en-US" baseline="0" dirty="0" err="1" smtClean="0"/>
              <a:t>fara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dispozitive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periferice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externe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DA7467-BF43-49B8-92B6-D14D8DA05C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87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Pentru</a:t>
            </a:r>
            <a:r>
              <a:rPr lang="en-US" dirty="0" smtClean="0"/>
              <a:t> a </a:t>
            </a:r>
            <a:r>
              <a:rPr lang="en-US" dirty="0" err="1" smtClean="0"/>
              <a:t>edita</a:t>
            </a:r>
            <a:r>
              <a:rPr lang="en-US" dirty="0" smtClean="0"/>
              <a:t> White Board-</a:t>
            </a:r>
            <a:r>
              <a:rPr lang="en-US" dirty="0" err="1" smtClean="0"/>
              <a:t>ul</a:t>
            </a:r>
            <a:r>
              <a:rPr lang="en-US" dirty="0" smtClean="0"/>
              <a:t> am </a:t>
            </a:r>
            <a:r>
              <a:rPr lang="en-US" dirty="0" err="1" smtClean="0"/>
              <a:t>creat</a:t>
            </a:r>
            <a:r>
              <a:rPr lang="en-US" dirty="0" smtClean="0"/>
              <a:t> o </a:t>
            </a:r>
            <a:r>
              <a:rPr lang="en-US" dirty="0" err="1" smtClean="0"/>
              <a:t>suita</a:t>
            </a:r>
            <a:r>
              <a:rPr lang="en-US" dirty="0" smtClean="0"/>
              <a:t> de </a:t>
            </a:r>
            <a:r>
              <a:rPr lang="en-US" dirty="0" err="1" smtClean="0"/>
              <a:t>unelte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dispozitie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utlizatorului</a:t>
            </a:r>
            <a:endParaRPr lang="en-US" baseline="0" dirty="0" smtClean="0"/>
          </a:p>
          <a:p>
            <a:r>
              <a:rPr lang="en-US" baseline="0" dirty="0" err="1" smtClean="0"/>
              <a:t>Unealta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selectie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poate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detecta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figura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selectata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poate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manipula</a:t>
            </a:r>
            <a:r>
              <a:rPr lang="en-US" baseline="0" dirty="0" smtClean="0"/>
              <a:t>,</a:t>
            </a:r>
          </a:p>
          <a:p>
            <a:r>
              <a:rPr lang="en-US" baseline="0" dirty="0" err="1" smtClean="0"/>
              <a:t>Unealta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poate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crea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figuri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geometrice</a:t>
            </a:r>
            <a:r>
              <a:rPr lang="en-US" baseline="0" dirty="0" smtClean="0"/>
              <a:t> primitive, </a:t>
            </a:r>
            <a:r>
              <a:rPr lang="en-US" baseline="0" dirty="0" err="1" smtClean="0"/>
              <a:t>precum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dreptunghiuri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triunghiuri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cercuri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O </a:t>
            </a:r>
            <a:r>
              <a:rPr lang="en-US" baseline="0" dirty="0" err="1" smtClean="0"/>
              <a:t>unealta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poate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crea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poligon</a:t>
            </a:r>
            <a:r>
              <a:rPr lang="en-US" baseline="0" dirty="0" smtClean="0"/>
              <a:t> cu n </a:t>
            </a:r>
            <a:r>
              <a:rPr lang="en-US" baseline="0" dirty="0" err="1" smtClean="0"/>
              <a:t>laturi</a:t>
            </a:r>
            <a:endParaRPr lang="en-US" baseline="0" dirty="0" smtClean="0"/>
          </a:p>
          <a:p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poate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insera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imagini</a:t>
            </a:r>
            <a:r>
              <a:rPr lang="en-US" baseline="0" dirty="0" smtClean="0"/>
              <a:t> in White Board,</a:t>
            </a:r>
          </a:p>
          <a:p>
            <a:r>
              <a:rPr lang="en-US" baseline="0" dirty="0" smtClean="0"/>
              <a:t>Si </a:t>
            </a:r>
            <a:r>
              <a:rPr lang="en-US" baseline="0" dirty="0" err="1" smtClean="0"/>
              <a:t>ultima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pensula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ce</a:t>
            </a:r>
            <a:r>
              <a:rPr lang="en-US" baseline="0" dirty="0" smtClean="0"/>
              <a:t> ii </a:t>
            </a:r>
            <a:r>
              <a:rPr lang="en-US" baseline="0" dirty="0" err="1" smtClean="0"/>
              <a:t>permita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utilizatorului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deseneze</a:t>
            </a:r>
            <a:r>
              <a:rPr lang="en-US" baseline="0" dirty="0" smtClean="0"/>
              <a:t> cu </a:t>
            </a:r>
            <a:r>
              <a:rPr lang="en-US" baseline="0" dirty="0" err="1" smtClean="0"/>
              <a:t>mana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libera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panza.s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DA7467-BF43-49B8-92B6-D14D8DA05C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37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Primul</a:t>
            </a:r>
            <a:r>
              <a:rPr lang="en-US" dirty="0" smtClean="0"/>
              <a:t> tool </a:t>
            </a:r>
            <a:r>
              <a:rPr lang="en-US" dirty="0" err="1" smtClean="0"/>
              <a:t>acoperit</a:t>
            </a:r>
            <a:r>
              <a:rPr lang="en-US" dirty="0" smtClean="0"/>
              <a:t>, </a:t>
            </a:r>
            <a:r>
              <a:rPr lang="en-US" dirty="0" err="1" smtClean="0"/>
              <a:t>cel</a:t>
            </a:r>
            <a:r>
              <a:rPr lang="en-US" dirty="0" smtClean="0"/>
              <a:t> de </a:t>
            </a:r>
            <a:r>
              <a:rPr lang="en-US" dirty="0" err="1" smtClean="0"/>
              <a:t>figuri</a:t>
            </a:r>
            <a:r>
              <a:rPr lang="en-US" dirty="0" smtClean="0"/>
              <a:t> primitive,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utilizatorului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creeze</a:t>
            </a:r>
            <a:r>
              <a:rPr lang="en-US" dirty="0" smtClean="0"/>
              <a:t> o </a:t>
            </a:r>
            <a:r>
              <a:rPr lang="en-US" dirty="0" err="1" smtClean="0"/>
              <a:t>figura</a:t>
            </a:r>
            <a:r>
              <a:rPr lang="en-US" dirty="0" smtClean="0"/>
              <a:t> </a:t>
            </a:r>
            <a:r>
              <a:rPr lang="en-US" dirty="0" err="1" smtClean="0"/>
              <a:t>geometrica</a:t>
            </a:r>
            <a:r>
              <a:rPr lang="en-US" dirty="0" smtClean="0"/>
              <a:t> </a:t>
            </a:r>
            <a:r>
              <a:rPr lang="en-US" dirty="0" err="1" smtClean="0"/>
              <a:t>primitiva</a:t>
            </a:r>
            <a:r>
              <a:rPr lang="en-US" dirty="0" smtClean="0"/>
              <a:t>. </a:t>
            </a:r>
            <a:r>
              <a:rPr lang="en-US" dirty="0" err="1" smtClean="0"/>
              <a:t>Ca</a:t>
            </a:r>
            <a:r>
              <a:rPr lang="en-US" dirty="0" smtClean="0"/>
              <a:t> </a:t>
            </a:r>
            <a:r>
              <a:rPr lang="en-US" dirty="0" err="1" smtClean="0"/>
              <a:t>optiuni</a:t>
            </a:r>
            <a:r>
              <a:rPr lang="en-US" dirty="0" smtClean="0"/>
              <a:t> de </a:t>
            </a:r>
            <a:r>
              <a:rPr lang="en-US" dirty="0" err="1" smtClean="0"/>
              <a:t>creare</a:t>
            </a:r>
            <a:r>
              <a:rPr lang="en-US" dirty="0" smtClean="0"/>
              <a:t>: </a:t>
            </a:r>
            <a:r>
              <a:rPr lang="en-US" dirty="0" err="1" smtClean="0"/>
              <a:t>culoarea</a:t>
            </a:r>
            <a:r>
              <a:rPr lang="en-US" dirty="0" smtClean="0"/>
              <a:t> de </a:t>
            </a:r>
            <a:r>
              <a:rPr lang="en-US" dirty="0" err="1" smtClean="0"/>
              <a:t>umplere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baseline="0" dirty="0" smtClean="0"/>
              <a:t> al </a:t>
            </a:r>
            <a:r>
              <a:rPr lang="en-US" baseline="0" dirty="0" err="1" smtClean="0"/>
              <a:t>marginii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dimensiunea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marginii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forma.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DA7467-BF43-49B8-92B6-D14D8DA05C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19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Urmatoarea</a:t>
            </a:r>
            <a:r>
              <a:rPr lang="en-US" dirty="0" smtClean="0"/>
              <a:t> </a:t>
            </a:r>
            <a:r>
              <a:rPr lang="en-US" dirty="0" err="1" smtClean="0"/>
              <a:t>unealta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permite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utilizatorului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creeze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figura</a:t>
            </a:r>
            <a:r>
              <a:rPr lang="en-US" baseline="0" dirty="0" smtClean="0"/>
              <a:t> cu n-</a:t>
            </a:r>
            <a:r>
              <a:rPr lang="en-US" baseline="0" dirty="0" err="1" smtClean="0"/>
              <a:t>laturi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aparari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repetate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panza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Suporta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aceleasi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optiuni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dinainte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DA7467-BF43-49B8-92B6-D14D8DA05C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788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Unealta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text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utilizaturlui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introduca</a:t>
            </a:r>
            <a:r>
              <a:rPr lang="en-US" baseline="0" dirty="0" smtClean="0"/>
              <a:t> text in </a:t>
            </a:r>
            <a:r>
              <a:rPr lang="en-US" baseline="0" dirty="0" err="1" smtClean="0"/>
              <a:t>pagina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Suporta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marimea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textului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tipul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fontului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culoarea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Textul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introdus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poate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editat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intr</a:t>
            </a:r>
            <a:r>
              <a:rPr lang="en-US" baseline="0" dirty="0" smtClean="0"/>
              <a:t>-un text area extern.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DA7467-BF43-49B8-92B6-D14D8DA05C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53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Urmatorul</a:t>
            </a:r>
            <a:r>
              <a:rPr lang="en-US" dirty="0" smtClean="0"/>
              <a:t> tool, </a:t>
            </a:r>
            <a:r>
              <a:rPr lang="en-US" dirty="0" err="1" smtClean="0"/>
              <a:t>Imaginea</a:t>
            </a:r>
            <a:r>
              <a:rPr lang="en-US" dirty="0" smtClean="0"/>
              <a:t>, </a:t>
            </a:r>
            <a:r>
              <a:rPr lang="en-US" dirty="0" err="1" smtClean="0"/>
              <a:t>permite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utilizatorului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introduca</a:t>
            </a:r>
            <a:r>
              <a:rPr lang="en-US" baseline="0" dirty="0" smtClean="0"/>
              <a:t> o imagine </a:t>
            </a:r>
            <a:r>
              <a:rPr lang="en-US" baseline="0" dirty="0" err="1" smtClean="0"/>
              <a:t>folosing</a:t>
            </a:r>
            <a:r>
              <a:rPr lang="en-US" baseline="0" dirty="0" smtClean="0"/>
              <a:t> un link extern. </a:t>
            </a:r>
            <a:r>
              <a:rPr lang="en-US" baseline="0" dirty="0" err="1" smtClean="0"/>
              <a:t>Imaginea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respectiva</a:t>
            </a:r>
            <a:r>
              <a:rPr lang="en-US" baseline="0" dirty="0" smtClean="0"/>
              <a:t> nu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salvata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impreuna</a:t>
            </a:r>
            <a:r>
              <a:rPr lang="en-US" baseline="0" dirty="0" smtClean="0"/>
              <a:t> cu White Board-</a:t>
            </a:r>
            <a:r>
              <a:rPr lang="en-US" baseline="0" dirty="0" err="1" smtClean="0"/>
              <a:t>ul</a:t>
            </a:r>
            <a:r>
              <a:rPr lang="en-US" baseline="0" dirty="0" smtClean="0"/>
              <a:t>, ci </a:t>
            </a:r>
            <a:r>
              <a:rPr lang="en-US" baseline="0" dirty="0" err="1" smtClean="0"/>
              <a:t>doar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linkul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catre</a:t>
            </a:r>
            <a:r>
              <a:rPr lang="en-US" baseline="0" dirty="0" smtClean="0"/>
              <a:t> 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DA7467-BF43-49B8-92B6-D14D8DA05C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686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Pensul</a:t>
            </a:r>
            <a:r>
              <a:rPr lang="en-US" dirty="0" smtClean="0"/>
              <a:t> ii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clientului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deseneze</a:t>
            </a:r>
            <a:r>
              <a:rPr lang="en-US" dirty="0" smtClean="0"/>
              <a:t> liber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en-US" dirty="0" err="1" smtClean="0"/>
              <a:t>panza</a:t>
            </a:r>
            <a:r>
              <a:rPr lang="en-US" dirty="0" smtClean="0"/>
              <a:t>. </a:t>
            </a:r>
            <a:r>
              <a:rPr lang="en-US" dirty="0" err="1" smtClean="0"/>
              <a:t>Ca</a:t>
            </a:r>
            <a:r>
              <a:rPr lang="en-US" dirty="0" smtClean="0"/>
              <a:t> </a:t>
            </a:r>
            <a:r>
              <a:rPr lang="en-US" dirty="0" err="1" smtClean="0"/>
              <a:t>optiuni</a:t>
            </a:r>
            <a:r>
              <a:rPr lang="en-US" dirty="0" smtClean="0"/>
              <a:t> </a:t>
            </a:r>
            <a:r>
              <a:rPr lang="en-US" dirty="0" err="1" smtClean="0"/>
              <a:t>suportate</a:t>
            </a:r>
            <a:r>
              <a:rPr lang="en-US" dirty="0" smtClean="0"/>
              <a:t>: </a:t>
            </a:r>
            <a:r>
              <a:rPr lang="en-US" dirty="0" err="1" smtClean="0"/>
              <a:t>culoarea</a:t>
            </a:r>
            <a:r>
              <a:rPr lang="en-US" dirty="0" smtClean="0"/>
              <a:t> </a:t>
            </a:r>
            <a:r>
              <a:rPr lang="en-US" dirty="0" err="1" smtClean="0"/>
              <a:t>pensului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marimea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DA7467-BF43-49B8-92B6-D14D8DA05C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92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accent1">
                <a:tint val="23500"/>
                <a:satMod val="16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9934" y="1511766"/>
            <a:ext cx="52133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rial Black" pitchFamily="34" charset="0"/>
              </a:rPr>
              <a:t>Collaborative</a:t>
            </a:r>
            <a:endParaRPr lang="en-US" sz="5400" dirty="0">
              <a:solidFill>
                <a:schemeClr val="accent3">
                  <a:lumMod val="60000"/>
                  <a:lumOff val="40000"/>
                </a:schemeClr>
              </a:solidFill>
              <a:latin typeface="Arial Black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89830" y="2189379"/>
            <a:ext cx="26820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Board</a:t>
            </a:r>
            <a:endParaRPr lang="en-US" sz="6000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05000" y="2189380"/>
            <a:ext cx="2603470" cy="10156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+mj-lt"/>
              </a:rPr>
              <a:t>White</a:t>
            </a:r>
            <a:endParaRPr lang="en-US" sz="6000" dirty="0">
              <a:effectLst>
                <a:glow rad="101600">
                  <a:schemeClr val="tx1"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39000" y="4914900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Catalin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Dumitru</a:t>
            </a:r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r"/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Melinte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Iustina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17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lec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3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8600" y="16014"/>
            <a:ext cx="2047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BOOLEAN </a:t>
            </a:r>
          </a:p>
          <a:p>
            <a:r>
              <a:rPr lang="en-US" sz="20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OPERATIONS</a:t>
            </a:r>
            <a:endParaRPr lang="en-US" sz="2000" dirty="0">
              <a:solidFill>
                <a:schemeClr val="accent3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07379" y="16014"/>
            <a:ext cx="14109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SPECIAL</a:t>
            </a:r>
          </a:p>
          <a:p>
            <a:pPr algn="r"/>
            <a:r>
              <a:rPr lang="en-US" sz="2000" dirty="0" smtClean="0">
                <a:solidFill>
                  <a:srgbClr val="297FD5">
                    <a:lumMod val="60000"/>
                    <a:lumOff val="40000"/>
                  </a:srgbClr>
                </a:solidFill>
                <a:latin typeface="+mj-lt"/>
              </a:rPr>
              <a:t> </a:t>
            </a:r>
            <a:r>
              <a:rPr lang="en-US" sz="200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CASE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028700"/>
            <a:ext cx="1210588" cy="369332"/>
          </a:xfrm>
          <a:prstGeom prst="rect">
            <a:avLst/>
          </a:prstGeom>
          <a:solidFill>
            <a:srgbClr val="C00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WIDGET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2476500"/>
            <a:ext cx="1210588" cy="369332"/>
          </a:xfrm>
          <a:prstGeom prst="rect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WIDGET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1515388" y="1213366"/>
            <a:ext cx="694412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515388" y="2634067"/>
            <a:ext cx="694412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57400" y="659368"/>
            <a:ext cx="7024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?</a:t>
            </a:r>
            <a:endParaRPr lang="en-US" sz="6600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57400" y="2054304"/>
            <a:ext cx="7024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?</a:t>
            </a:r>
            <a:endParaRPr lang="en-US" sz="6600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cxnSp>
        <p:nvCxnSpPr>
          <p:cNvPr id="15" name="Straight Arrow Connector 14"/>
          <p:cNvCxnSpPr>
            <a:stCxn id="11" idx="3"/>
          </p:cNvCxnSpPr>
          <p:nvPr/>
        </p:nvCxnSpPr>
        <p:spPr>
          <a:xfrm>
            <a:off x="2759836" y="1213366"/>
            <a:ext cx="758506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743200" y="2661166"/>
            <a:ext cx="758506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85757" y="890200"/>
            <a:ext cx="1422569" cy="646331"/>
          </a:xfrm>
          <a:prstGeom prst="rect">
            <a:avLst/>
          </a:prstGeom>
          <a:solidFill>
            <a:srgbClr val="6B0F0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POLYGON</a:t>
            </a:r>
          </a:p>
          <a:p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OBJECT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18342" y="2324100"/>
            <a:ext cx="1422569" cy="646331"/>
          </a:xfrm>
          <a:prstGeom prst="rect">
            <a:avLst/>
          </a:prstGeom>
          <a:solidFill>
            <a:srgbClr val="0D390E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POLYGON</a:t>
            </a:r>
          </a:p>
          <a:p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OBJECT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62600" y="1710150"/>
            <a:ext cx="697627" cy="369332"/>
          </a:xfrm>
          <a:prstGeom prst="rect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APP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10400" y="3238500"/>
            <a:ext cx="1219436" cy="923330"/>
          </a:xfrm>
          <a:prstGeom prst="rect">
            <a:avLst/>
          </a:prstGeom>
          <a:solidFill>
            <a:srgbClr val="C00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  <a:p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SERVER</a:t>
            </a:r>
          </a:p>
          <a:p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</p:txBody>
      </p:sp>
      <p:cxnSp>
        <p:nvCxnSpPr>
          <p:cNvPr id="27" name="Elbow Connector 26"/>
          <p:cNvCxnSpPr>
            <a:stCxn id="17" idx="3"/>
          </p:cNvCxnSpPr>
          <p:nvPr/>
        </p:nvCxnSpPr>
        <p:spPr>
          <a:xfrm>
            <a:off x="4908326" y="1213366"/>
            <a:ext cx="654274" cy="553998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8" idx="3"/>
          </p:cNvCxnSpPr>
          <p:nvPr/>
        </p:nvCxnSpPr>
        <p:spPr>
          <a:xfrm flipV="1">
            <a:off x="4940911" y="2054304"/>
            <a:ext cx="621689" cy="592962"/>
          </a:xfrm>
          <a:prstGeom prst="bentConnector3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6200000" flipH="1">
            <a:off x="6052145" y="1975445"/>
            <a:ext cx="1471136" cy="1054973"/>
          </a:xfrm>
          <a:prstGeom prst="bentConnector3">
            <a:avLst>
              <a:gd name="adj1" fmla="val -2761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20" idx="3"/>
          </p:cNvCxnSpPr>
          <p:nvPr/>
        </p:nvCxnSpPr>
        <p:spPr>
          <a:xfrm>
            <a:off x="6260227" y="1894816"/>
            <a:ext cx="1740773" cy="1343684"/>
          </a:xfrm>
          <a:prstGeom prst="bentConnector3">
            <a:avLst>
              <a:gd name="adj1" fmla="val 100696"/>
            </a:avLst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713463" y="3977164"/>
            <a:ext cx="697627" cy="369332"/>
          </a:xfrm>
          <a:prstGeom prst="rect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APP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</p:txBody>
      </p:sp>
      <p:cxnSp>
        <p:nvCxnSpPr>
          <p:cNvPr id="48" name="Elbow Connector 47"/>
          <p:cNvCxnSpPr>
            <a:stCxn id="21" idx="1"/>
            <a:endCxn id="40" idx="3"/>
          </p:cNvCxnSpPr>
          <p:nvPr/>
        </p:nvCxnSpPr>
        <p:spPr>
          <a:xfrm rot="10800000" flipV="1">
            <a:off x="5411090" y="3700164"/>
            <a:ext cx="1599310" cy="461665"/>
          </a:xfrm>
          <a:prstGeom prst="bentConnector3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0" idx="1"/>
          </p:cNvCxnSpPr>
          <p:nvPr/>
        </p:nvCxnSpPr>
        <p:spPr>
          <a:xfrm flipH="1">
            <a:off x="2667000" y="4161830"/>
            <a:ext cx="2046463" cy="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ight Brace 50"/>
          <p:cNvSpPr/>
          <p:nvPr/>
        </p:nvSpPr>
        <p:spPr>
          <a:xfrm>
            <a:off x="2381865" y="3314700"/>
            <a:ext cx="351218" cy="1668655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916172" y="3238500"/>
            <a:ext cx="1210588" cy="369332"/>
          </a:xfrm>
          <a:prstGeom prst="rect">
            <a:avLst/>
          </a:prstGeom>
          <a:solidFill>
            <a:srgbClr val="00B05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WIDGET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10094" y="3766065"/>
            <a:ext cx="1210588" cy="369332"/>
          </a:xfrm>
          <a:prstGeom prst="rect">
            <a:avLst/>
          </a:prstGeom>
          <a:solidFill>
            <a:srgbClr val="00B05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WIDGET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3012" y="4639270"/>
            <a:ext cx="1210588" cy="369332"/>
          </a:xfrm>
          <a:prstGeom prst="rect">
            <a:avLst/>
          </a:prstGeom>
          <a:solidFill>
            <a:srgbClr val="00B05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WIDGET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62000" y="4170402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……………….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235463" y="4481036"/>
            <a:ext cx="1210588" cy="369332"/>
          </a:xfrm>
          <a:prstGeom prst="rect">
            <a:avLst/>
          </a:prstGeom>
          <a:solidFill>
            <a:schemeClr val="l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WIDGET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29385" y="5008601"/>
            <a:ext cx="1210588" cy="369332"/>
          </a:xfrm>
          <a:prstGeom prst="rect">
            <a:avLst/>
          </a:prstGeom>
          <a:solidFill>
            <a:schemeClr val="l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WIDGET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4908326" y="4346495"/>
            <a:ext cx="0" cy="103143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40" idx="2"/>
          </p:cNvCxnSpPr>
          <p:nvPr/>
        </p:nvCxnSpPr>
        <p:spPr>
          <a:xfrm flipH="1">
            <a:off x="5062276" y="4346496"/>
            <a:ext cx="1" cy="103143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618401" y="1571650"/>
            <a:ext cx="1580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SUPPORTS</a:t>
            </a:r>
          </a:p>
          <a:p>
            <a:pPr algn="ctr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BOOLEAN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357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4482" y="659368"/>
            <a:ext cx="1210588" cy="369332"/>
          </a:xfrm>
          <a:prstGeom prst="rect">
            <a:avLst/>
          </a:prstGeom>
          <a:solidFill>
            <a:schemeClr val="l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WIDGET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3227" y="2259568"/>
            <a:ext cx="1024255" cy="369332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LAYER</a:t>
            </a:r>
            <a:endParaRPr lang="en-US" b="1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4000500"/>
            <a:ext cx="1087285" cy="646331"/>
          </a:xfrm>
          <a:prstGeom prst="rect">
            <a:avLst/>
          </a:prstGeom>
          <a:solidFill>
            <a:srgbClr val="339933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WHITE</a:t>
            </a:r>
          </a:p>
          <a:p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BOARD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85964" y="3915370"/>
            <a:ext cx="1219436" cy="923330"/>
          </a:xfrm>
          <a:prstGeom prst="rect">
            <a:avLst/>
          </a:prstGeom>
          <a:solidFill>
            <a:srgbClr val="C00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  <a:p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SERVER</a:t>
            </a:r>
          </a:p>
          <a:p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93682" y="4161243"/>
            <a:ext cx="697627" cy="369332"/>
          </a:xfrm>
          <a:prstGeom prst="rect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APP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55482" y="1028700"/>
            <a:ext cx="0" cy="123086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4" idx="0"/>
          </p:cNvCxnSpPr>
          <p:nvPr/>
        </p:nvCxnSpPr>
        <p:spPr>
          <a:xfrm rot="5400000">
            <a:off x="428063" y="2973081"/>
            <a:ext cx="1371600" cy="683239"/>
          </a:xfrm>
          <a:prstGeom prst="bentConnector3">
            <a:avLst/>
          </a:prstGeom>
          <a:ln w="38100">
            <a:solidFill>
              <a:srgbClr val="FF00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912682" y="1028700"/>
            <a:ext cx="0" cy="1230868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6" idx="0"/>
          </p:cNvCxnSpPr>
          <p:nvPr/>
        </p:nvCxnSpPr>
        <p:spPr>
          <a:xfrm rot="16200000" flipH="1">
            <a:off x="1511418" y="3030164"/>
            <a:ext cx="1532343" cy="729814"/>
          </a:xfrm>
          <a:prstGeom prst="bentConnector3">
            <a:avLst/>
          </a:prstGeom>
          <a:ln w="38100">
            <a:solidFill>
              <a:srgbClr val="FFC0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971800" y="4305300"/>
            <a:ext cx="9023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971800" y="4457700"/>
            <a:ext cx="902338" cy="1613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3" idx="3"/>
          </p:cNvCxnSpPr>
          <p:nvPr/>
        </p:nvCxnSpPr>
        <p:spPr>
          <a:xfrm>
            <a:off x="2217482" y="2444234"/>
            <a:ext cx="685800" cy="1717009"/>
          </a:xfrm>
          <a:prstGeom prst="bentConnector2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789482" y="659368"/>
            <a:ext cx="1210588" cy="369332"/>
          </a:xfrm>
          <a:prstGeom prst="rect">
            <a:avLst/>
          </a:prstGeom>
          <a:solidFill>
            <a:schemeClr val="l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WIDGET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08227" y="2259568"/>
            <a:ext cx="1024255" cy="369332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LAYER</a:t>
            </a:r>
            <a:endParaRPr lang="en-US" b="1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27682" y="4000500"/>
            <a:ext cx="1087285" cy="646331"/>
          </a:xfrm>
          <a:prstGeom prst="rect">
            <a:avLst/>
          </a:prstGeom>
          <a:solidFill>
            <a:srgbClr val="339933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WHITE</a:t>
            </a:r>
          </a:p>
          <a:p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BOARD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70181" y="4120634"/>
            <a:ext cx="697627" cy="369332"/>
          </a:xfrm>
          <a:prstGeom prst="rect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APP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627682" y="1028700"/>
            <a:ext cx="0" cy="123086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33" idx="0"/>
          </p:cNvCxnSpPr>
          <p:nvPr/>
        </p:nvCxnSpPr>
        <p:spPr>
          <a:xfrm rot="16200000" flipH="1">
            <a:off x="7213703" y="3042878"/>
            <a:ext cx="1371600" cy="543643"/>
          </a:xfrm>
          <a:prstGeom prst="bentConnector3">
            <a:avLst/>
          </a:prstGeom>
          <a:ln w="38100">
            <a:solidFill>
              <a:srgbClr val="FF00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157200" y="1028700"/>
            <a:ext cx="0" cy="1230868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32" idx="1"/>
            <a:endCxn id="34" idx="0"/>
          </p:cNvCxnSpPr>
          <p:nvPr/>
        </p:nvCxnSpPr>
        <p:spPr>
          <a:xfrm rot="10800000" flipV="1">
            <a:off x="6318995" y="2444234"/>
            <a:ext cx="589232" cy="1676400"/>
          </a:xfrm>
          <a:prstGeom prst="bentConnector2">
            <a:avLst/>
          </a:prstGeom>
          <a:ln w="38100">
            <a:solidFill>
              <a:srgbClr val="FFC0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endCxn id="34" idx="3"/>
          </p:cNvCxnSpPr>
          <p:nvPr/>
        </p:nvCxnSpPr>
        <p:spPr>
          <a:xfrm rot="5400000">
            <a:off x="6080945" y="3215762"/>
            <a:ext cx="1676401" cy="502674"/>
          </a:xfrm>
          <a:prstGeom prst="bentConnector2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067843" y="4286693"/>
            <a:ext cx="9023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067843" y="4439093"/>
            <a:ext cx="902338" cy="1613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72243" y="5448300"/>
            <a:ext cx="9023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497572" y="5461591"/>
            <a:ext cx="902337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752600" y="521970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synchronization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99909" y="527692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drawing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4071" y="114300"/>
            <a:ext cx="2815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INFORMATION FLOW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547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786200"/>
            <a:ext cx="1210588" cy="369332"/>
          </a:xfrm>
          <a:prstGeom prst="rect">
            <a:avLst/>
          </a:prstGeom>
          <a:solidFill>
            <a:schemeClr val="l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WIDGET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0" y="786199"/>
            <a:ext cx="697627" cy="369332"/>
          </a:xfrm>
          <a:prstGeom prst="rect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APP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38764" y="2488168"/>
            <a:ext cx="1219436" cy="369332"/>
          </a:xfrm>
          <a:prstGeom prst="rect">
            <a:avLst/>
          </a:prstGeom>
          <a:solidFill>
            <a:srgbClr val="C00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SERVER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cxnSp>
        <p:nvCxnSpPr>
          <p:cNvPr id="9" name="Straight Arrow Connector 8"/>
          <p:cNvCxnSpPr>
            <a:stCxn id="2" idx="3"/>
            <a:endCxn id="4" idx="1"/>
          </p:cNvCxnSpPr>
          <p:nvPr/>
        </p:nvCxnSpPr>
        <p:spPr>
          <a:xfrm>
            <a:off x="1515388" y="970866"/>
            <a:ext cx="999212" cy="0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6" idx="1"/>
          </p:cNvCxnSpPr>
          <p:nvPr/>
        </p:nvCxnSpPr>
        <p:spPr>
          <a:xfrm flipV="1">
            <a:off x="4773680" y="970865"/>
            <a:ext cx="560320" cy="1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3"/>
            <a:endCxn id="7" idx="0"/>
          </p:cNvCxnSpPr>
          <p:nvPr/>
        </p:nvCxnSpPr>
        <p:spPr>
          <a:xfrm>
            <a:off x="6031627" y="970865"/>
            <a:ext cx="1816855" cy="1517303"/>
          </a:xfrm>
          <a:prstGeom prst="bentConnector2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 Same Side Corner Rectangle 15"/>
          <p:cNvSpPr/>
          <p:nvPr/>
        </p:nvSpPr>
        <p:spPr>
          <a:xfrm>
            <a:off x="2557132" y="1257300"/>
            <a:ext cx="2182880" cy="1563469"/>
          </a:xfrm>
          <a:prstGeom prst="round2SameRect">
            <a:avLst>
              <a:gd name="adj1" fmla="val 0"/>
              <a:gd name="adj2" fmla="val 991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Name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Polygon points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….……………….</a:t>
            </a:r>
          </a:p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4600" y="647700"/>
            <a:ext cx="225908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SERIALIZATION </a:t>
            </a:r>
          </a:p>
          <a:p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OBJECT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7332" y="4367600"/>
            <a:ext cx="1210588" cy="369332"/>
          </a:xfrm>
          <a:prstGeom prst="rect">
            <a:avLst/>
          </a:prstGeom>
          <a:solidFill>
            <a:schemeClr val="l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WIDGET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76532" y="4367599"/>
            <a:ext cx="697627" cy="369332"/>
          </a:xfrm>
          <a:prstGeom prst="rect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APP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57132" y="4229100"/>
            <a:ext cx="225908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SERIALIZATION </a:t>
            </a:r>
          </a:p>
          <a:p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OBJECT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cxnSp>
        <p:nvCxnSpPr>
          <p:cNvPr id="21" name="Elbow Connector 20"/>
          <p:cNvCxnSpPr>
            <a:stCxn id="7" idx="2"/>
            <a:endCxn id="18" idx="3"/>
          </p:cNvCxnSpPr>
          <p:nvPr/>
        </p:nvCxnSpPr>
        <p:spPr>
          <a:xfrm rot="5400000">
            <a:off x="6113939" y="2817721"/>
            <a:ext cx="1694765" cy="1774323"/>
          </a:xfrm>
          <a:prstGeom prst="bentConnector2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8" idx="1"/>
            <a:endCxn id="19" idx="3"/>
          </p:cNvCxnSpPr>
          <p:nvPr/>
        </p:nvCxnSpPr>
        <p:spPr>
          <a:xfrm flipH="1">
            <a:off x="4816212" y="4552265"/>
            <a:ext cx="560320" cy="1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1"/>
            <a:endCxn id="17" idx="3"/>
          </p:cNvCxnSpPr>
          <p:nvPr/>
        </p:nvCxnSpPr>
        <p:spPr>
          <a:xfrm flipH="1">
            <a:off x="1557920" y="4552266"/>
            <a:ext cx="999212" cy="0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902840" y="190500"/>
            <a:ext cx="1990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PERSISTANCE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429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1140" y="508000"/>
            <a:ext cx="25516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GOAL</a:t>
            </a:r>
            <a:endParaRPr lang="en-US" sz="6000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7270" y="1587500"/>
            <a:ext cx="8119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Provide the </a:t>
            </a:r>
            <a:r>
              <a:rPr lang="en-US" sz="2800" dirty="0" smtClean="0">
                <a:solidFill>
                  <a:schemeClr val="bg2">
                    <a:lumMod val="90000"/>
                  </a:schemeClr>
                </a:solidFill>
              </a:rPr>
              <a:t>tools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to create and edit a White Board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6088" y="2159000"/>
            <a:ext cx="832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2">
                    <a:lumMod val="90000"/>
                  </a:schemeClr>
                </a:solidFill>
              </a:rPr>
              <a:t>Real time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synchronization between multiple clients 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5496" y="2730500"/>
            <a:ext cx="5543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Must be usable on a </a:t>
            </a:r>
            <a:r>
              <a:rPr lang="en-US" sz="2800" dirty="0" smtClean="0">
                <a:solidFill>
                  <a:schemeClr val="bg2">
                    <a:lumMod val="90000"/>
                  </a:schemeClr>
                </a:solidFill>
              </a:rPr>
              <a:t>tablet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device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2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1140" y="508000"/>
            <a:ext cx="48862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PROBLEMS</a:t>
            </a:r>
            <a:r>
              <a:rPr lang="en-US" sz="4400" dirty="0">
                <a:solidFill>
                  <a:srgbClr val="297FD5">
                    <a:lumMod val="60000"/>
                    <a:lumOff val="40000"/>
                  </a:srgbClr>
                </a:solidFill>
                <a:latin typeface="Arial Black"/>
              </a:rPr>
              <a:t> </a:t>
            </a:r>
            <a:r>
              <a:rPr lang="en-US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/>
              </a:rPr>
              <a:t>TO</a:t>
            </a:r>
            <a:r>
              <a:rPr lang="en-US" sz="4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</a:p>
          <a:p>
            <a:r>
              <a:rPr lang="en-US" sz="4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OVERCOME</a:t>
            </a:r>
            <a:endParaRPr 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3670" y="2462382"/>
            <a:ext cx="2965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Low </a:t>
            </a:r>
            <a:r>
              <a:rPr lang="en-US" sz="2800" dirty="0" smtClean="0">
                <a:solidFill>
                  <a:schemeClr val="bg2">
                    <a:lumMod val="90000"/>
                  </a:schemeClr>
                </a:solidFill>
              </a:rPr>
              <a:t>performance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3669" y="2929483"/>
            <a:ext cx="2585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Low </a:t>
            </a:r>
            <a:r>
              <a:rPr lang="en-US" sz="2800" dirty="0" smtClean="0">
                <a:solidFill>
                  <a:schemeClr val="bg2">
                    <a:lumMod val="90000"/>
                  </a:schemeClr>
                </a:solidFill>
              </a:rPr>
              <a:t>bandwidth</a:t>
            </a: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43669" y="3437483"/>
            <a:ext cx="3323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Small </a:t>
            </a:r>
            <a:r>
              <a:rPr lang="en-US" sz="2800" dirty="0" smtClean="0">
                <a:solidFill>
                  <a:schemeClr val="bg2">
                    <a:lumMod val="90000"/>
                  </a:schemeClr>
                </a:solidFill>
              </a:rPr>
              <a:t>screen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space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7200" y="3945483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2">
                    <a:lumMod val="90000"/>
                  </a:schemeClr>
                </a:solidFill>
              </a:rPr>
              <a:t>Finger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friendly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21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95600" y="2222500"/>
            <a:ext cx="30662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TOOLS</a:t>
            </a:r>
            <a:endParaRPr lang="en-US" sz="6000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1027" name="Picture 3" descr="D:\My Work\C#\Web\Collaborative-Whiteboard\Cow\Cow\Images\icon_brus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0"/>
            <a:ext cx="1387306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My Work\C#\Web\Collaborative-Whiteboard\Cow\Cow\Images\icon_polyg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3619500"/>
            <a:ext cx="1794099" cy="149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My Work\C#\Web\Collaborative-Whiteboard\Cow\Cow\Images\icon_rectang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841500"/>
            <a:ext cx="16002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My Work\C#\Web\Collaborative-Whiteboard\Cow\Cow\Images\icon_selec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6" y="190500"/>
            <a:ext cx="1343025" cy="11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colin\Desktop\landscape-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348" y="3966343"/>
            <a:ext cx="1883452" cy="117715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00052" y="38100"/>
            <a:ext cx="8739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sz="8800" dirty="0">
              <a:solidFill>
                <a:schemeClr val="tx1">
                  <a:lumMod val="50000"/>
                  <a:lumOff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57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2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oligon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10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x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2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0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ush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5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495</Words>
  <Application>Microsoft Office PowerPoint</Application>
  <PresentationFormat>On-screen Show (16:10)</PresentationFormat>
  <Paragraphs>105</Paragraphs>
  <Slides>13</Slides>
  <Notes>10</Notes>
  <HiddenSlides>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colin</dc:creator>
  <cp:lastModifiedBy>colin</cp:lastModifiedBy>
  <cp:revision>42</cp:revision>
  <dcterms:created xsi:type="dcterms:W3CDTF">2006-08-16T00:00:00Z</dcterms:created>
  <dcterms:modified xsi:type="dcterms:W3CDTF">2012-01-31T00:29:01Z</dcterms:modified>
</cp:coreProperties>
</file>